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61" r:id="rId5"/>
    <p:sldId id="262" r:id="rId6"/>
  </p:sldIdLst>
  <p:sldSz cx="7561263" cy="10693400"/>
  <p:notesSz cx="6807200" cy="9939338"/>
  <p:defaultTextStyle>
    <a:defPPr>
      <a:defRPr lang="ja-JP"/>
    </a:defPPr>
    <a:lvl1pPr marL="0" algn="l" defTabSz="995565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1pPr>
    <a:lvl2pPr marL="497783" algn="l" defTabSz="995565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2pPr>
    <a:lvl3pPr marL="995565" algn="l" defTabSz="995565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3pPr>
    <a:lvl4pPr marL="1493348" algn="l" defTabSz="995565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4pPr>
    <a:lvl5pPr marL="1991132" algn="l" defTabSz="995565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5pPr>
    <a:lvl6pPr marL="2488915" algn="l" defTabSz="995565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6pPr>
    <a:lvl7pPr marL="2986697" algn="l" defTabSz="995565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7pPr>
    <a:lvl8pPr marL="3484481" algn="l" defTabSz="995565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8pPr>
    <a:lvl9pPr marL="3982264" algn="l" defTabSz="995565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66FF"/>
    <a:srgbClr val="660066"/>
    <a:srgbClr val="CC0099"/>
    <a:srgbClr val="0000CC"/>
    <a:srgbClr val="333300"/>
    <a:srgbClr val="9999FF"/>
    <a:srgbClr val="FF33CC"/>
    <a:srgbClr val="CCCC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55" autoAdjust="0"/>
    <p:restoredTop sz="94660"/>
  </p:normalViewPr>
  <p:slideViewPr>
    <p:cSldViewPr>
      <p:cViewPr>
        <p:scale>
          <a:sx n="80" d="100"/>
          <a:sy n="80" d="100"/>
        </p:scale>
        <p:origin x="3512" y="336"/>
      </p:cViewPr>
      <p:guideLst>
        <p:guide orient="horz" pos="3368"/>
        <p:guide pos="23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839" y="0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200"/>
            </a:lvl1pPr>
          </a:lstStyle>
          <a:p>
            <a:fld id="{F56361C0-6B12-417F-8A5D-4AC8ADB35671}" type="datetimeFigureOut">
              <a:rPr kumimoji="1" lang="ja-JP" altLang="en-US" smtClean="0"/>
              <a:t>2017/6/21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440646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839" y="9440646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fld id="{702713F1-4253-412F-9033-7905387711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8062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529" cy="497524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082" y="0"/>
            <a:ext cx="2950529" cy="497524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200"/>
            </a:lvl1pPr>
          </a:lstStyle>
          <a:p>
            <a:fld id="{0C1AE1BE-C2A6-4054-A493-031E0264EE2F}" type="datetimeFigureOut">
              <a:rPr kumimoji="1" lang="ja-JP" altLang="en-US" smtClean="0"/>
              <a:t>2017/6/21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085975" y="746125"/>
            <a:ext cx="263525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9" tIns="45779" rIns="91559" bIns="4577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403" y="4720908"/>
            <a:ext cx="5446396" cy="4472940"/>
          </a:xfrm>
          <a:prstGeom prst="rect">
            <a:avLst/>
          </a:prstGeom>
        </p:spPr>
        <p:txBody>
          <a:bodyPr vert="horz" lIns="91559" tIns="45779" rIns="91559" bIns="45779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226"/>
            <a:ext cx="2950529" cy="497523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082" y="9440226"/>
            <a:ext cx="2950529" cy="497523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fld id="{A6209389-C39F-4C1B-8079-DABF474D25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9515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565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1pPr>
    <a:lvl2pPr marL="497783" algn="l" defTabSz="995565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2pPr>
    <a:lvl3pPr marL="995565" algn="l" defTabSz="995565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3pPr>
    <a:lvl4pPr marL="1493348" algn="l" defTabSz="995565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4pPr>
    <a:lvl5pPr marL="1991132" algn="l" defTabSz="995565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5pPr>
    <a:lvl6pPr marL="2488915" algn="l" defTabSz="995565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6pPr>
    <a:lvl7pPr marL="2986697" algn="l" defTabSz="995565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7pPr>
    <a:lvl8pPr marL="3484481" algn="l" defTabSz="995565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8pPr>
    <a:lvl9pPr marL="3982264" algn="l" defTabSz="995565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7097" y="3321889"/>
            <a:ext cx="6427074" cy="2292149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34190" y="6059595"/>
            <a:ext cx="5292884" cy="273275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8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6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9F25C-3144-42B5-A297-5FF9529A946A}" type="datetimeFigureOut">
              <a:rPr kumimoji="1" lang="ja-JP" altLang="en-US" smtClean="0"/>
              <a:t>2017/6/21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1551-748E-4AB9-9BAE-35CD741368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0940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9F25C-3144-42B5-A297-5FF9529A946A}" type="datetimeFigureOut">
              <a:rPr kumimoji="1" lang="ja-JP" altLang="en-US" smtClean="0"/>
              <a:t>2017/6/21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1551-748E-4AB9-9BAE-35CD741368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4097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111438" y="571802"/>
            <a:ext cx="1275964" cy="12163743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83551" y="571802"/>
            <a:ext cx="3701869" cy="12163743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9F25C-3144-42B5-A297-5FF9529A946A}" type="datetimeFigureOut">
              <a:rPr kumimoji="1" lang="ja-JP" altLang="en-US" smtClean="0"/>
              <a:t>2017/6/21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1551-748E-4AB9-9BAE-35CD741368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0005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9F25C-3144-42B5-A297-5FF9529A946A}" type="datetimeFigureOut">
              <a:rPr kumimoji="1" lang="ja-JP" altLang="en-US" smtClean="0"/>
              <a:t>2017/6/21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1551-748E-4AB9-9BAE-35CD741368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6667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7289" y="6871500"/>
            <a:ext cx="6427074" cy="2123828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97289" y="4532321"/>
            <a:ext cx="6427074" cy="2339180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9778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56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3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13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89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66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4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26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9F25C-3144-42B5-A297-5FF9529A946A}" type="datetimeFigureOut">
              <a:rPr kumimoji="1" lang="ja-JP" altLang="en-US" smtClean="0"/>
              <a:t>2017/6/21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1551-748E-4AB9-9BAE-35CD741368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282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83549" y="3326836"/>
            <a:ext cx="2488917" cy="9408708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898486" y="3326836"/>
            <a:ext cx="2488917" cy="9408708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9F25C-3144-42B5-A297-5FF9529A946A}" type="datetimeFigureOut">
              <a:rPr kumimoji="1" lang="ja-JP" altLang="en-US" smtClean="0"/>
              <a:t>2017/6/21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1551-748E-4AB9-9BAE-35CD741368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8585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8064" y="428232"/>
            <a:ext cx="6805137" cy="1782234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78065" y="2393640"/>
            <a:ext cx="3340871" cy="997554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97783" indent="0">
              <a:buNone/>
              <a:defRPr sz="2100" b="1"/>
            </a:lvl2pPr>
            <a:lvl3pPr marL="995565" indent="0">
              <a:buNone/>
              <a:defRPr sz="2000" b="1"/>
            </a:lvl3pPr>
            <a:lvl4pPr marL="1493348" indent="0">
              <a:buNone/>
              <a:defRPr sz="1700" b="1"/>
            </a:lvl4pPr>
            <a:lvl5pPr marL="1991132" indent="0">
              <a:buNone/>
              <a:defRPr sz="1700" b="1"/>
            </a:lvl5pPr>
            <a:lvl6pPr marL="2488915" indent="0">
              <a:buNone/>
              <a:defRPr sz="1700" b="1"/>
            </a:lvl6pPr>
            <a:lvl7pPr marL="2986697" indent="0">
              <a:buNone/>
              <a:defRPr sz="1700" b="1"/>
            </a:lvl7pPr>
            <a:lvl8pPr marL="3484481" indent="0">
              <a:buNone/>
              <a:defRPr sz="1700" b="1"/>
            </a:lvl8pPr>
            <a:lvl9pPr marL="3982264" indent="0">
              <a:buNone/>
              <a:defRPr sz="17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78065" y="3391194"/>
            <a:ext cx="3340871" cy="616108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841020" y="2393640"/>
            <a:ext cx="3342183" cy="997554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97783" indent="0">
              <a:buNone/>
              <a:defRPr sz="2100" b="1"/>
            </a:lvl2pPr>
            <a:lvl3pPr marL="995565" indent="0">
              <a:buNone/>
              <a:defRPr sz="2000" b="1"/>
            </a:lvl3pPr>
            <a:lvl4pPr marL="1493348" indent="0">
              <a:buNone/>
              <a:defRPr sz="1700" b="1"/>
            </a:lvl4pPr>
            <a:lvl5pPr marL="1991132" indent="0">
              <a:buNone/>
              <a:defRPr sz="1700" b="1"/>
            </a:lvl5pPr>
            <a:lvl6pPr marL="2488915" indent="0">
              <a:buNone/>
              <a:defRPr sz="1700" b="1"/>
            </a:lvl6pPr>
            <a:lvl7pPr marL="2986697" indent="0">
              <a:buNone/>
              <a:defRPr sz="1700" b="1"/>
            </a:lvl7pPr>
            <a:lvl8pPr marL="3484481" indent="0">
              <a:buNone/>
              <a:defRPr sz="1700" b="1"/>
            </a:lvl8pPr>
            <a:lvl9pPr marL="3982264" indent="0">
              <a:buNone/>
              <a:defRPr sz="17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841020" y="3391194"/>
            <a:ext cx="3342183" cy="616108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9F25C-3144-42B5-A297-5FF9529A946A}" type="datetimeFigureOut">
              <a:rPr kumimoji="1" lang="ja-JP" altLang="en-US" smtClean="0"/>
              <a:t>2017/6/21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1551-748E-4AB9-9BAE-35CD741368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4881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9F25C-3144-42B5-A297-5FF9529A946A}" type="datetimeFigureOut">
              <a:rPr kumimoji="1" lang="ja-JP" altLang="en-US" smtClean="0"/>
              <a:t>2017/6/21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1551-748E-4AB9-9BAE-35CD741368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3648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9F25C-3144-42B5-A297-5FF9529A946A}" type="datetimeFigureOut">
              <a:rPr kumimoji="1" lang="ja-JP" altLang="en-US" smtClean="0"/>
              <a:t>2017/6/21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1551-748E-4AB9-9BAE-35CD741368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5377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8067" y="425757"/>
            <a:ext cx="2487603" cy="18119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56246" y="425760"/>
            <a:ext cx="4226957" cy="9126520"/>
          </a:xfrm>
        </p:spPr>
        <p:txBody>
          <a:bodyPr/>
          <a:lstStyle>
            <a:lvl1pPr>
              <a:defRPr sz="35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78067" y="2237694"/>
            <a:ext cx="2487603" cy="7314584"/>
          </a:xfrm>
        </p:spPr>
        <p:txBody>
          <a:bodyPr/>
          <a:lstStyle>
            <a:lvl1pPr marL="0" indent="0">
              <a:buNone/>
              <a:defRPr sz="1500"/>
            </a:lvl1pPr>
            <a:lvl2pPr marL="497783" indent="0">
              <a:buNone/>
              <a:defRPr sz="1300"/>
            </a:lvl2pPr>
            <a:lvl3pPr marL="995565" indent="0">
              <a:buNone/>
              <a:defRPr sz="1100"/>
            </a:lvl3pPr>
            <a:lvl4pPr marL="1493348" indent="0">
              <a:buNone/>
              <a:defRPr sz="1000"/>
            </a:lvl4pPr>
            <a:lvl5pPr marL="1991132" indent="0">
              <a:buNone/>
              <a:defRPr sz="1000"/>
            </a:lvl5pPr>
            <a:lvl6pPr marL="2488915" indent="0">
              <a:buNone/>
              <a:defRPr sz="1000"/>
            </a:lvl6pPr>
            <a:lvl7pPr marL="2986697" indent="0">
              <a:buNone/>
              <a:defRPr sz="1000"/>
            </a:lvl7pPr>
            <a:lvl8pPr marL="3484481" indent="0">
              <a:buNone/>
              <a:defRPr sz="1000"/>
            </a:lvl8pPr>
            <a:lvl9pPr marL="3982264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9F25C-3144-42B5-A297-5FF9529A946A}" type="datetimeFigureOut">
              <a:rPr kumimoji="1" lang="ja-JP" altLang="en-US" smtClean="0"/>
              <a:t>2017/6/21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1551-748E-4AB9-9BAE-35CD741368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5197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82061" y="7485381"/>
            <a:ext cx="4536758" cy="883692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482061" y="955476"/>
            <a:ext cx="4536758" cy="6416040"/>
          </a:xfrm>
        </p:spPr>
        <p:txBody>
          <a:bodyPr/>
          <a:lstStyle>
            <a:lvl1pPr marL="0" indent="0">
              <a:buNone/>
              <a:defRPr sz="3500"/>
            </a:lvl1pPr>
            <a:lvl2pPr marL="497783" indent="0">
              <a:buNone/>
              <a:defRPr sz="2900"/>
            </a:lvl2pPr>
            <a:lvl3pPr marL="995565" indent="0">
              <a:buNone/>
              <a:defRPr sz="2500"/>
            </a:lvl3pPr>
            <a:lvl4pPr marL="1493348" indent="0">
              <a:buNone/>
              <a:defRPr sz="2100"/>
            </a:lvl4pPr>
            <a:lvl5pPr marL="1991132" indent="0">
              <a:buNone/>
              <a:defRPr sz="2100"/>
            </a:lvl5pPr>
            <a:lvl6pPr marL="2488915" indent="0">
              <a:buNone/>
              <a:defRPr sz="2100"/>
            </a:lvl6pPr>
            <a:lvl7pPr marL="2986697" indent="0">
              <a:buNone/>
              <a:defRPr sz="2100"/>
            </a:lvl7pPr>
            <a:lvl8pPr marL="3484481" indent="0">
              <a:buNone/>
              <a:defRPr sz="2100"/>
            </a:lvl8pPr>
            <a:lvl9pPr marL="3982264" indent="0">
              <a:buNone/>
              <a:defRPr sz="21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482061" y="8369073"/>
            <a:ext cx="4536758" cy="1254988"/>
          </a:xfrm>
        </p:spPr>
        <p:txBody>
          <a:bodyPr/>
          <a:lstStyle>
            <a:lvl1pPr marL="0" indent="0">
              <a:buNone/>
              <a:defRPr sz="1500"/>
            </a:lvl1pPr>
            <a:lvl2pPr marL="497783" indent="0">
              <a:buNone/>
              <a:defRPr sz="1300"/>
            </a:lvl2pPr>
            <a:lvl3pPr marL="995565" indent="0">
              <a:buNone/>
              <a:defRPr sz="1100"/>
            </a:lvl3pPr>
            <a:lvl4pPr marL="1493348" indent="0">
              <a:buNone/>
              <a:defRPr sz="1000"/>
            </a:lvl4pPr>
            <a:lvl5pPr marL="1991132" indent="0">
              <a:buNone/>
              <a:defRPr sz="1000"/>
            </a:lvl5pPr>
            <a:lvl6pPr marL="2488915" indent="0">
              <a:buNone/>
              <a:defRPr sz="1000"/>
            </a:lvl6pPr>
            <a:lvl7pPr marL="2986697" indent="0">
              <a:buNone/>
              <a:defRPr sz="1000"/>
            </a:lvl7pPr>
            <a:lvl8pPr marL="3484481" indent="0">
              <a:buNone/>
              <a:defRPr sz="1000"/>
            </a:lvl8pPr>
            <a:lvl9pPr marL="3982264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9F25C-3144-42B5-A297-5FF9529A946A}" type="datetimeFigureOut">
              <a:rPr kumimoji="1" lang="ja-JP" altLang="en-US" smtClean="0"/>
              <a:t>2017/6/21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1551-748E-4AB9-9BAE-35CD741368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4922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2000"/>
            <a:lum/>
          </a:blip>
          <a:srcRect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78064" y="428232"/>
            <a:ext cx="6805137" cy="1782234"/>
          </a:xfrm>
          <a:prstGeom prst="rect">
            <a:avLst/>
          </a:prstGeom>
        </p:spPr>
        <p:txBody>
          <a:bodyPr vert="horz" lIns="99557" tIns="49779" rIns="99557" bIns="49779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78064" y="2495128"/>
            <a:ext cx="6805137" cy="7057150"/>
          </a:xfrm>
          <a:prstGeom prst="rect">
            <a:avLst/>
          </a:prstGeom>
        </p:spPr>
        <p:txBody>
          <a:bodyPr vert="horz" lIns="99557" tIns="49779" rIns="99557" bIns="49779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78065" y="9911200"/>
            <a:ext cx="1764294" cy="569323"/>
          </a:xfrm>
          <a:prstGeom prst="rect">
            <a:avLst/>
          </a:prstGeom>
        </p:spPr>
        <p:txBody>
          <a:bodyPr vert="horz" lIns="99557" tIns="49779" rIns="99557" bIns="49779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9F25C-3144-42B5-A297-5FF9529A946A}" type="datetimeFigureOut">
              <a:rPr kumimoji="1" lang="ja-JP" altLang="en-US" smtClean="0"/>
              <a:t>2017/6/21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583432" y="9911200"/>
            <a:ext cx="2394400" cy="569323"/>
          </a:xfrm>
          <a:prstGeom prst="rect">
            <a:avLst/>
          </a:prstGeom>
        </p:spPr>
        <p:txBody>
          <a:bodyPr vert="horz" lIns="99557" tIns="49779" rIns="99557" bIns="49779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418907" y="9911200"/>
            <a:ext cx="1764294" cy="569323"/>
          </a:xfrm>
          <a:prstGeom prst="rect">
            <a:avLst/>
          </a:prstGeom>
        </p:spPr>
        <p:txBody>
          <a:bodyPr vert="horz" lIns="99557" tIns="49779" rIns="99557" bIns="49779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61551-748E-4AB9-9BAE-35CD741368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5313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95565" rtl="0" eaLnBrk="1" latinLnBrk="0" hangingPunct="1">
        <a:spcBef>
          <a:spcPct val="0"/>
        </a:spcBef>
        <a:buNone/>
        <a:defRPr kumimoji="1"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38" indent="-373338" algn="l" defTabSz="995565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897" indent="-311114" algn="l" defTabSz="995565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457" indent="-248892" algn="l" defTabSz="995565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240" indent="-248892" algn="l" defTabSz="995565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023" indent="-248892" algn="l" defTabSz="995565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37806" indent="-248892" algn="l" defTabSz="995565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588" indent="-248892" algn="l" defTabSz="995565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372" indent="-248892" algn="l" defTabSz="995565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155" indent="-248892" algn="l" defTabSz="995565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5565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83" algn="l" defTabSz="995565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565" algn="l" defTabSz="995565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348" algn="l" defTabSz="995565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132" algn="l" defTabSz="995565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915" algn="l" defTabSz="995565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697" algn="l" defTabSz="995565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481" algn="l" defTabSz="995565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264" algn="l" defTabSz="995565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/>
          <p:cNvGrpSpPr/>
          <p:nvPr/>
        </p:nvGrpSpPr>
        <p:grpSpPr>
          <a:xfrm>
            <a:off x="63351" y="1026220"/>
            <a:ext cx="7389688" cy="1712582"/>
            <a:chOff x="1153035" y="1170236"/>
            <a:chExt cx="7711726" cy="1712582"/>
          </a:xfrm>
        </p:grpSpPr>
        <p:sp>
          <p:nvSpPr>
            <p:cNvPr id="8" name="正方形/長方形 7"/>
            <p:cNvSpPr/>
            <p:nvPr/>
          </p:nvSpPr>
          <p:spPr>
            <a:xfrm>
              <a:off x="2768897" y="1170236"/>
              <a:ext cx="6095864" cy="531417"/>
            </a:xfrm>
            <a:prstGeom prst="rect">
              <a:avLst/>
            </a:prstGeom>
            <a:noFill/>
          </p:spPr>
          <p:txBody>
            <a:bodyPr wrap="square" lIns="99557" tIns="49779" rIns="99557" bIns="49779">
              <a:spAutoFit/>
            </a:bodyPr>
            <a:lstStyle/>
            <a:p>
              <a:r>
                <a:rPr lang="en-US" altLang="ja-JP" sz="2400" i="1" dirty="0" smtClean="0">
                  <a:latin typeface="Arial" panose="020B0604020202020204" pitchFamily="34" charset="0"/>
                  <a:ea typeface="HGP創英角ｺﾞｼｯｸUB" panose="020B0900000000000000" pitchFamily="50" charset="-128"/>
                  <a:cs typeface="Arial" panose="020B0604020202020204" pitchFamily="34" charset="0"/>
                </a:rPr>
                <a:t>2017</a:t>
              </a:r>
              <a:r>
                <a:rPr lang="ja-JP" altLang="en-US" sz="2400" i="1" dirty="0" smtClean="0">
                  <a:latin typeface="Arial" panose="020B0604020202020204" pitchFamily="34" charset="0"/>
                  <a:ea typeface="HGP創英角ｺﾞｼｯｸUB" panose="020B0900000000000000" pitchFamily="50" charset="-128"/>
                  <a:cs typeface="Arial" panose="020B0604020202020204" pitchFamily="34" charset="0"/>
                </a:rPr>
                <a:t>年 </a:t>
              </a:r>
              <a:r>
                <a:rPr lang="en-US" altLang="ja-JP" sz="2800" i="1" dirty="0" smtClean="0">
                  <a:latin typeface="Arial" panose="020B0604020202020204" pitchFamily="34" charset="0"/>
                  <a:ea typeface="HGP創英角ｺﾞｼｯｸUB" panose="020B0900000000000000" pitchFamily="50" charset="-128"/>
                  <a:cs typeface="Arial" panose="020B0604020202020204" pitchFamily="34" charset="0"/>
                </a:rPr>
                <a:t>7</a:t>
              </a:r>
              <a:r>
                <a:rPr lang="ja-JP" altLang="ja-JP" sz="2800" i="1" dirty="0" smtClean="0">
                  <a:latin typeface="Arial" panose="020B0604020202020204" pitchFamily="34" charset="0"/>
                  <a:ea typeface="HGP創英角ｺﾞｼｯｸUB" panose="020B0900000000000000" pitchFamily="50" charset="-128"/>
                  <a:cs typeface="Arial" panose="020B0604020202020204" pitchFamily="34" charset="0"/>
                </a:rPr>
                <a:t>月</a:t>
              </a:r>
              <a:r>
                <a:rPr lang="en-US" altLang="ja-JP" sz="2800" i="1" dirty="0" smtClean="0">
                  <a:latin typeface="Arial" panose="020B0604020202020204" pitchFamily="34" charset="0"/>
                  <a:ea typeface="HGP創英角ｺﾞｼｯｸUB" panose="020B0900000000000000" pitchFamily="50" charset="-128"/>
                  <a:cs typeface="Arial" panose="020B0604020202020204" pitchFamily="34" charset="0"/>
                </a:rPr>
                <a:t>20</a:t>
              </a:r>
              <a:r>
                <a:rPr lang="ja-JP" altLang="ja-JP" sz="2800" i="1" dirty="0" smtClean="0">
                  <a:latin typeface="Arial" panose="020B0604020202020204" pitchFamily="34" charset="0"/>
                  <a:ea typeface="HGP創英角ｺﾞｼｯｸUB" panose="020B0900000000000000" pitchFamily="50" charset="-128"/>
                  <a:cs typeface="Arial" panose="020B0604020202020204" pitchFamily="34" charset="0"/>
                </a:rPr>
                <a:t>日</a:t>
              </a:r>
              <a:r>
                <a:rPr lang="ja-JP" altLang="ja-JP" sz="2800" i="1" dirty="0">
                  <a:latin typeface="Arial" panose="020B0604020202020204" pitchFamily="34" charset="0"/>
                  <a:ea typeface="HGP創英角ｺﾞｼｯｸUB" panose="020B0900000000000000" pitchFamily="50" charset="-128"/>
                  <a:cs typeface="Arial" panose="020B0604020202020204" pitchFamily="34" charset="0"/>
                </a:rPr>
                <a:t>（木</a:t>
              </a:r>
              <a:r>
                <a:rPr lang="ja-JP" altLang="ja-JP" sz="2800" i="1" dirty="0" smtClean="0">
                  <a:latin typeface="Arial" panose="020B0604020202020204" pitchFamily="34" charset="0"/>
                  <a:ea typeface="HGP創英角ｺﾞｼｯｸUB" panose="020B0900000000000000" pitchFamily="50" charset="-128"/>
                  <a:cs typeface="Arial" panose="020B0604020202020204" pitchFamily="34" charset="0"/>
                </a:rPr>
                <a:t>）</a:t>
              </a:r>
              <a:r>
                <a:rPr lang="ja-JP" altLang="en-US" sz="2800" i="1" dirty="0" smtClean="0">
                  <a:latin typeface="Arial" panose="020B0604020202020204" pitchFamily="34" charset="0"/>
                  <a:ea typeface="HGP創英角ｺﾞｼｯｸUB" panose="020B0900000000000000" pitchFamily="50" charset="-128"/>
                  <a:cs typeface="Arial" panose="020B0604020202020204" pitchFamily="34" charset="0"/>
                </a:rPr>
                <a:t>　</a:t>
              </a:r>
              <a:r>
                <a:rPr lang="en-US" altLang="ja-JP" sz="2800" i="1" dirty="0" smtClean="0">
                  <a:latin typeface="Arial" panose="020B0604020202020204" pitchFamily="34" charset="0"/>
                  <a:ea typeface="HGP創英角ｺﾞｼｯｸUB" panose="020B0900000000000000" pitchFamily="50" charset="-128"/>
                  <a:cs typeface="Arial" panose="020B0604020202020204" pitchFamily="34" charset="0"/>
                </a:rPr>
                <a:t>19</a:t>
              </a:r>
              <a:r>
                <a:rPr lang="ja-JP" altLang="ja-JP" sz="2800" i="1" dirty="0" smtClean="0">
                  <a:latin typeface="Arial" panose="020B0604020202020204" pitchFamily="34" charset="0"/>
                  <a:ea typeface="HGP創英角ｺﾞｼｯｸUB" panose="020B0900000000000000" pitchFamily="50" charset="-128"/>
                  <a:cs typeface="Arial" panose="020B0604020202020204" pitchFamily="34" charset="0"/>
                </a:rPr>
                <a:t>：</a:t>
              </a:r>
              <a:r>
                <a:rPr lang="en-US" altLang="ja-JP" sz="2800" i="1" dirty="0">
                  <a:latin typeface="Arial" panose="020B0604020202020204" pitchFamily="34" charset="0"/>
                  <a:ea typeface="HGP創英角ｺﾞｼｯｸUB" panose="020B0900000000000000" pitchFamily="50" charset="-128"/>
                  <a:cs typeface="Arial" panose="020B0604020202020204" pitchFamily="34" charset="0"/>
                </a:rPr>
                <a:t>0</a:t>
              </a:r>
              <a:r>
                <a:rPr lang="en-US" altLang="ja-JP" sz="2800" i="1" dirty="0" smtClean="0">
                  <a:latin typeface="Arial" panose="020B0604020202020204" pitchFamily="34" charset="0"/>
                  <a:ea typeface="HGP創英角ｺﾞｼｯｸUB" panose="020B0900000000000000" pitchFamily="50" charset="-128"/>
                  <a:cs typeface="Arial" panose="020B0604020202020204" pitchFamily="34" charset="0"/>
                </a:rPr>
                <a:t>0</a:t>
              </a:r>
              <a:r>
                <a:rPr lang="ja-JP" altLang="ja-JP" sz="2800" i="1" dirty="0" smtClean="0">
                  <a:latin typeface="Arial" panose="020B0604020202020204" pitchFamily="34" charset="0"/>
                  <a:ea typeface="HGP創英角ｺﾞｼｯｸUB" panose="020B0900000000000000" pitchFamily="50" charset="-128"/>
                  <a:cs typeface="Arial" panose="020B0604020202020204" pitchFamily="34" charset="0"/>
                </a:rPr>
                <a:t>～</a:t>
              </a:r>
              <a:r>
                <a:rPr lang="en-US" altLang="ja-JP" sz="2800" i="1" dirty="0" smtClean="0">
                  <a:latin typeface="Arial" panose="020B0604020202020204" pitchFamily="34" charset="0"/>
                  <a:ea typeface="HGP創英角ｺﾞｼｯｸUB" panose="020B0900000000000000" pitchFamily="50" charset="-128"/>
                  <a:cs typeface="Arial" panose="020B0604020202020204" pitchFamily="34" charset="0"/>
                </a:rPr>
                <a:t>22:00</a:t>
              </a:r>
              <a:endParaRPr lang="ja-JP" altLang="ja-JP" sz="2800" i="1" dirty="0"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1153035" y="1674292"/>
              <a:ext cx="7636839" cy="1208526"/>
            </a:xfrm>
            <a:prstGeom prst="rect">
              <a:avLst/>
            </a:prstGeom>
            <a:noFill/>
          </p:spPr>
          <p:txBody>
            <a:bodyPr wrap="square" lIns="99557" tIns="49779" rIns="99557" bIns="49779">
              <a:spAutoFit/>
            </a:bodyPr>
            <a:lstStyle/>
            <a:p>
              <a:pPr algn="r"/>
              <a:r>
                <a:rPr lang="en-US" altLang="ja-JP" i="1" dirty="0" smtClean="0">
                  <a:latin typeface="Arial" panose="020B0604020202020204" pitchFamily="34" charset="0"/>
                  <a:ea typeface="HGP創英角ｺﾞｼｯｸUB" panose="020B0900000000000000" pitchFamily="50" charset="-128"/>
                  <a:cs typeface="Arial" panose="020B0604020202020204" pitchFamily="34" charset="0"/>
                </a:rPr>
                <a:t>TKP</a:t>
              </a:r>
              <a:r>
                <a:rPr lang="ja-JP" altLang="en-US" i="1" dirty="0" smtClean="0">
                  <a:latin typeface="Arial" panose="020B0604020202020204" pitchFamily="34" charset="0"/>
                  <a:ea typeface="HGP創英角ｺﾞｼｯｸUB" panose="020B0900000000000000" pitchFamily="50" charset="-128"/>
                  <a:cs typeface="Arial" panose="020B0604020202020204" pitchFamily="34" charset="0"/>
                </a:rPr>
                <a:t>ガーデンシティ渋谷</a:t>
              </a:r>
              <a:r>
                <a:rPr lang="en-US" altLang="ja-JP" i="1" dirty="0" smtClean="0">
                  <a:latin typeface="Arial" panose="020B0604020202020204" pitchFamily="34" charset="0"/>
                  <a:ea typeface="HGP創英角ｺﾞｼｯｸUB" panose="020B0900000000000000" pitchFamily="50" charset="-128"/>
                  <a:cs typeface="Arial" panose="020B0604020202020204" pitchFamily="34" charset="0"/>
                </a:rPr>
                <a:t> </a:t>
              </a:r>
            </a:p>
            <a:p>
              <a:pPr algn="r"/>
              <a:endParaRPr lang="en-US" altLang="ja-JP" i="1" dirty="0" smtClean="0"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endParaRPr>
            </a:p>
            <a:p>
              <a:pPr algn="r"/>
              <a:r>
                <a:rPr lang="ja-JP" altLang="en-US" sz="1600" i="1" dirty="0" smtClean="0">
                  <a:latin typeface="Arial" panose="020B0604020202020204" pitchFamily="34" charset="0"/>
                  <a:ea typeface="HGP創英角ｺﾞｼｯｸUB" panose="020B0900000000000000" pitchFamily="50" charset="-128"/>
                  <a:cs typeface="Arial" panose="020B0604020202020204" pitchFamily="34" charset="0"/>
                </a:rPr>
                <a:t>　</a:t>
              </a:r>
              <a:endParaRPr lang="en-US" altLang="ja-JP" sz="1600" i="1" dirty="0" smtClean="0"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endParaRPr>
            </a:p>
            <a:p>
              <a:pPr algn="r"/>
              <a:endParaRPr lang="en-US" altLang="ja-JP" sz="1600" i="1" dirty="0"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endParaRPr>
            </a:p>
          </p:txBody>
        </p:sp>
      </p:grpSp>
      <p:sp>
        <p:nvSpPr>
          <p:cNvPr id="13" name="正方形/長方形 12"/>
          <p:cNvSpPr/>
          <p:nvPr/>
        </p:nvSpPr>
        <p:spPr>
          <a:xfrm>
            <a:off x="1404367" y="2826420"/>
            <a:ext cx="5558854" cy="1146971"/>
          </a:xfrm>
          <a:prstGeom prst="rect">
            <a:avLst/>
          </a:prstGeom>
          <a:noFill/>
        </p:spPr>
        <p:txBody>
          <a:bodyPr wrap="square" lIns="99557" tIns="49779" rIns="99557" bIns="49779">
            <a:spAutoFit/>
          </a:bodyPr>
          <a:lstStyle/>
          <a:p>
            <a:r>
              <a:rPr lang="en-US" altLang="ja-JP" sz="2400" b="1" dirty="0" smtClean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Chair</a:t>
            </a:r>
          </a:p>
          <a:p>
            <a:r>
              <a:rPr lang="en-US" altLang="ja-JP" sz="2400" b="1" dirty="0" err="1" smtClean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Kentaro</a:t>
            </a:r>
            <a:r>
              <a:rPr lang="en-US" altLang="ja-JP" sz="2400" b="1" dirty="0" smtClean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b="1" dirty="0" err="1" smtClean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Jujo</a:t>
            </a:r>
            <a:r>
              <a:rPr lang="ja-JP" altLang="en-US" sz="2400" b="1" dirty="0" smtClean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dirty="0" smtClean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M.D. Ph.D</a:t>
            </a:r>
            <a:r>
              <a:rPr lang="en-US" altLang="ja-JP" sz="1600" b="1" dirty="0" smtClean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.</a:t>
            </a:r>
          </a:p>
          <a:p>
            <a:r>
              <a:rPr lang="en-US" altLang="ja-JP" dirty="0" smtClean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(Tokyo Women's </a:t>
            </a:r>
            <a:r>
              <a:rPr lang="en-US" altLang="ja-JP" dirty="0" smtClean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Medical University)</a:t>
            </a:r>
            <a:r>
              <a:rPr lang="ja-JP" altLang="en-US" dirty="0">
                <a:solidFill>
                  <a:srgbClr val="0000CC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　</a:t>
            </a:r>
            <a:endParaRPr lang="en-US" altLang="ja-JP" dirty="0" smtClean="0">
              <a:solidFill>
                <a:srgbClr val="0000CC"/>
              </a:solidFill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grpSp>
        <p:nvGrpSpPr>
          <p:cNvPr id="19" name="グループ化 18"/>
          <p:cNvGrpSpPr/>
          <p:nvPr/>
        </p:nvGrpSpPr>
        <p:grpSpPr>
          <a:xfrm>
            <a:off x="-35793" y="2233447"/>
            <a:ext cx="6011945" cy="605369"/>
            <a:chOff x="-35793" y="2897710"/>
            <a:chExt cx="6011945" cy="605369"/>
          </a:xfrm>
        </p:grpSpPr>
        <p:sp>
          <p:nvSpPr>
            <p:cNvPr id="9" name="正方形/長方形 8"/>
            <p:cNvSpPr/>
            <p:nvPr/>
          </p:nvSpPr>
          <p:spPr>
            <a:xfrm>
              <a:off x="-35793" y="2897710"/>
              <a:ext cx="6011945" cy="531417"/>
            </a:xfrm>
            <a:prstGeom prst="rect">
              <a:avLst/>
            </a:prstGeom>
            <a:noFill/>
          </p:spPr>
          <p:txBody>
            <a:bodyPr wrap="none" lIns="99557" tIns="49779" rIns="99557" bIns="49779">
              <a:spAutoFit/>
            </a:bodyPr>
            <a:lstStyle/>
            <a:p>
              <a:r>
                <a:rPr lang="en-US" altLang="ja-JP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PCI &amp; EVT Case Competition 2017</a:t>
              </a:r>
              <a:endParaRPr lang="en-US" altLang="ja-JP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2" name="直線コネクタ 21"/>
            <p:cNvCxnSpPr/>
            <p:nvPr/>
          </p:nvCxnSpPr>
          <p:spPr>
            <a:xfrm flipV="1">
              <a:off x="0" y="3490683"/>
              <a:ext cx="5585019" cy="12396"/>
            </a:xfrm>
            <a:prstGeom prst="line">
              <a:avLst/>
            </a:prstGeom>
            <a:ln w="1905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正方形/長方形 23"/>
          <p:cNvSpPr/>
          <p:nvPr/>
        </p:nvSpPr>
        <p:spPr>
          <a:xfrm>
            <a:off x="756295" y="3402484"/>
            <a:ext cx="1670050" cy="469862"/>
          </a:xfrm>
          <a:prstGeom prst="rect">
            <a:avLst/>
          </a:prstGeom>
          <a:noFill/>
        </p:spPr>
        <p:txBody>
          <a:bodyPr wrap="square" lIns="99557" tIns="49779" rIns="99557" bIns="49779">
            <a:spAutoFit/>
          </a:bodyPr>
          <a:lstStyle/>
          <a:p>
            <a:pPr algn="ctr"/>
            <a:r>
              <a:rPr lang="ja-JP" altLang="en-US" sz="2400" dirty="0">
                <a:solidFill>
                  <a:srgbClr val="0000CC"/>
                </a:solidFill>
                <a:latin typeface="Arial Black" panose="020B0A04020102020204" pitchFamily="34" charset="0"/>
                <a:ea typeface="HGP教科書体" panose="02020600000000000000" pitchFamily="18" charset="-128"/>
                <a:cs typeface="Arial" panose="020B0604020202020204" pitchFamily="34" charset="0"/>
              </a:rPr>
              <a:t>　　　</a:t>
            </a:r>
            <a:endParaRPr lang="zh-CN" altLang="en-US" sz="2400" dirty="0">
              <a:solidFill>
                <a:srgbClr val="0000CC"/>
              </a:solidFill>
              <a:latin typeface="Arial Black" panose="020B0A04020102020204" pitchFamily="34" charset="0"/>
              <a:ea typeface="HGP教科書体" panose="02020600000000000000" pitchFamily="18" charset="-128"/>
              <a:cs typeface="Arial" panose="020B0604020202020204" pitchFamily="34" charset="0"/>
            </a:endParaRPr>
          </a:p>
        </p:txBody>
      </p:sp>
      <p:grpSp>
        <p:nvGrpSpPr>
          <p:cNvPr id="14" name="グループ化 13"/>
          <p:cNvGrpSpPr/>
          <p:nvPr/>
        </p:nvGrpSpPr>
        <p:grpSpPr>
          <a:xfrm>
            <a:off x="1001544" y="4103444"/>
            <a:ext cx="6208190" cy="5105047"/>
            <a:chOff x="1605263" y="4814501"/>
            <a:chExt cx="6162911" cy="4600413"/>
          </a:xfrm>
        </p:grpSpPr>
        <p:sp>
          <p:nvSpPr>
            <p:cNvPr id="16" name="正方形/長方形 15"/>
            <p:cNvSpPr/>
            <p:nvPr/>
          </p:nvSpPr>
          <p:spPr>
            <a:xfrm>
              <a:off x="1605263" y="4814501"/>
              <a:ext cx="5769546" cy="48987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ts val="3100"/>
                </a:lnSpc>
              </a:pPr>
              <a:r>
                <a:rPr lang="en-US" altLang="ja-JP" sz="2400" b="1" dirty="0" smtClean="0"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Special Guest Commentators</a:t>
              </a:r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1648910" y="5518106"/>
              <a:ext cx="6119264" cy="389680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>
                <a:lnSpc>
                  <a:spcPts val="3000"/>
                </a:lnSpc>
              </a:pPr>
              <a:r>
                <a:rPr lang="en-US" altLang="ja-JP" sz="2400" b="1" dirty="0" smtClean="0">
                  <a:solidFill>
                    <a:prstClr val="black"/>
                  </a:solidFill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Tae-</a:t>
              </a:r>
              <a:r>
                <a:rPr lang="en-US" altLang="ja-JP" sz="2400" b="1" dirty="0" err="1" smtClean="0">
                  <a:solidFill>
                    <a:prstClr val="black"/>
                  </a:solidFill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Hoon</a:t>
              </a:r>
              <a:r>
                <a:rPr lang="en-US" altLang="ja-JP" sz="2400" b="1" dirty="0" smtClean="0">
                  <a:solidFill>
                    <a:prstClr val="black"/>
                  </a:solidFill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 </a:t>
              </a:r>
              <a:r>
                <a:rPr lang="en-US" altLang="ja-JP" sz="2400" b="1" dirty="0" err="1" smtClean="0">
                  <a:solidFill>
                    <a:prstClr val="black"/>
                  </a:solidFill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Ahn</a:t>
              </a:r>
              <a:r>
                <a:rPr lang="en-US" altLang="ja-JP" sz="2800" b="1" dirty="0" smtClean="0">
                  <a:solidFill>
                    <a:prstClr val="black"/>
                  </a:solidFill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 </a:t>
              </a:r>
              <a:r>
                <a:rPr lang="en-US" altLang="ja-JP" sz="1600" dirty="0" smtClean="0">
                  <a:solidFill>
                    <a:prstClr val="black"/>
                  </a:solidFill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M.D.</a:t>
              </a:r>
              <a:r>
                <a:rPr lang="ja-JP" altLang="en-US" sz="1600" dirty="0">
                  <a:solidFill>
                    <a:prstClr val="black"/>
                  </a:solidFill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 </a:t>
              </a:r>
              <a:r>
                <a:rPr lang="en-US" altLang="ja-JP" sz="1600" dirty="0" smtClean="0">
                  <a:solidFill>
                    <a:prstClr val="black"/>
                  </a:solidFill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Ph.D.</a:t>
              </a:r>
              <a:r>
                <a:rPr lang="ja-JP" altLang="en-US" dirty="0" smtClean="0">
                  <a:solidFill>
                    <a:prstClr val="black"/>
                  </a:solidFill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　</a:t>
              </a:r>
              <a:endParaRPr lang="en-US" altLang="ja-JP" dirty="0" smtClean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endParaRPr>
            </a:p>
            <a:p>
              <a:pPr lvl="0">
                <a:lnSpc>
                  <a:spcPts val="3000"/>
                </a:lnSpc>
              </a:pPr>
              <a:r>
                <a:rPr lang="en-US" altLang="ja-JP" dirty="0" smtClean="0">
                  <a:solidFill>
                    <a:prstClr val="black"/>
                  </a:solidFill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(</a:t>
              </a:r>
              <a:r>
                <a:rPr lang="en-US" altLang="ja-JP" dirty="0" err="1" smtClean="0">
                  <a:solidFill>
                    <a:prstClr val="black"/>
                  </a:solidFill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Gachon</a:t>
              </a:r>
              <a:r>
                <a:rPr lang="en-US" altLang="ja-JP" dirty="0" smtClean="0">
                  <a:solidFill>
                    <a:prstClr val="black"/>
                  </a:solidFill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 </a:t>
              </a:r>
              <a:r>
                <a:rPr lang="en-US" altLang="ja-JP" dirty="0">
                  <a:solidFill>
                    <a:prstClr val="black"/>
                  </a:solidFill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University Gil Medical </a:t>
              </a:r>
              <a:r>
                <a:rPr lang="en-US" altLang="ja-JP" dirty="0" smtClean="0">
                  <a:solidFill>
                    <a:prstClr val="black"/>
                  </a:solidFill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Center</a:t>
              </a:r>
              <a:r>
                <a:rPr lang="en-US" altLang="ja-JP" dirty="0">
                  <a:solidFill>
                    <a:prstClr val="black"/>
                  </a:solidFill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)</a:t>
              </a:r>
              <a:endParaRPr lang="en-US" altLang="ja-JP" sz="2800" dirty="0" smtClean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endParaRPr>
            </a:p>
            <a:p>
              <a:pPr>
                <a:lnSpc>
                  <a:spcPts val="3000"/>
                </a:lnSpc>
              </a:pPr>
              <a:r>
                <a:rPr lang="en-US" altLang="ja-JP" sz="2400" b="1" dirty="0" err="1" smtClean="0"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Seung-Woon</a:t>
              </a:r>
              <a:r>
                <a:rPr lang="en-US" altLang="ja-JP" sz="2400" b="1" dirty="0" smtClean="0"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 </a:t>
              </a:r>
              <a:r>
                <a:rPr lang="en-US" altLang="ja-JP" sz="2400" b="1" dirty="0" err="1" smtClean="0"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Rha</a:t>
              </a:r>
              <a:r>
                <a:rPr lang="en-US" altLang="ja-JP" sz="2400" b="1" dirty="0"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 </a:t>
              </a:r>
              <a:r>
                <a:rPr lang="en-US" altLang="ja-JP" sz="1600" dirty="0" smtClean="0"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M.D</a:t>
              </a:r>
              <a:r>
                <a:rPr lang="en-US" altLang="ja-JP" sz="1600" dirty="0"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. </a:t>
              </a:r>
              <a:r>
                <a:rPr lang="en-US" altLang="ja-JP" sz="1600" dirty="0" smtClean="0"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Ph.D.</a:t>
              </a:r>
            </a:p>
            <a:p>
              <a:pPr>
                <a:lnSpc>
                  <a:spcPts val="3000"/>
                </a:lnSpc>
              </a:pPr>
              <a:r>
                <a:rPr lang="en-US" altLang="ja-JP" dirty="0"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(</a:t>
              </a:r>
              <a:r>
                <a:rPr lang="en-US" altLang="ja-JP" dirty="0" smtClean="0"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Korea </a:t>
              </a:r>
              <a:r>
                <a:rPr lang="en-US" altLang="ja-JP" dirty="0"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University </a:t>
              </a:r>
              <a:r>
                <a:rPr lang="en-US" altLang="ja-JP" dirty="0" smtClean="0"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Guro</a:t>
              </a:r>
              <a:r>
                <a:rPr lang="ja-JP" altLang="en-US" dirty="0" smtClean="0"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 </a:t>
              </a:r>
              <a:r>
                <a:rPr lang="en-US" altLang="ja-JP" dirty="0" smtClean="0"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Hospital</a:t>
              </a:r>
              <a:r>
                <a:rPr lang="en-US" altLang="ja-JP" dirty="0"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)</a:t>
              </a:r>
              <a:endParaRPr lang="en-US" altLang="ja-JP" sz="2800" b="1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endParaRPr>
            </a:p>
            <a:p>
              <a:pPr>
                <a:lnSpc>
                  <a:spcPts val="3000"/>
                </a:lnSpc>
              </a:pPr>
              <a:r>
                <a:rPr lang="en-US" altLang="zh-CN" sz="2400" b="1" dirty="0" smtClean="0">
                  <a:latin typeface="Arial" panose="020B0604020202020204" pitchFamily="34" charset="0"/>
                  <a:ea typeface="HG丸ｺﾞｼｯｸM-PRO" panose="020F0600000000000000" pitchFamily="50" charset="-128"/>
                  <a:cs typeface="Arial" panose="020B0604020202020204" pitchFamily="34" charset="0"/>
                </a:rPr>
                <a:t>Gaku Nakazawa </a:t>
              </a:r>
              <a:r>
                <a:rPr lang="en-US" altLang="zh-CN" sz="1600" dirty="0" smtClean="0">
                  <a:latin typeface="Arial" panose="020B0604020202020204" pitchFamily="34" charset="0"/>
                  <a:ea typeface="HG丸ｺﾞｼｯｸM-PRO" panose="020F0600000000000000" pitchFamily="50" charset="-128"/>
                  <a:cs typeface="Arial" panose="020B0604020202020204" pitchFamily="34" charset="0"/>
                </a:rPr>
                <a:t>M.D. Ph.D.</a:t>
              </a:r>
            </a:p>
            <a:p>
              <a:pPr>
                <a:lnSpc>
                  <a:spcPts val="3000"/>
                </a:lnSpc>
              </a:pPr>
              <a:r>
                <a:rPr lang="en-US" altLang="zh-CN" dirty="0" smtClean="0">
                  <a:latin typeface="Arial" panose="020B0604020202020204" pitchFamily="34" charset="0"/>
                  <a:ea typeface="HG丸ｺﾞｼｯｸM-PRO" panose="020F0600000000000000" pitchFamily="50" charset="-128"/>
                  <a:cs typeface="Arial" panose="020B0604020202020204" pitchFamily="34" charset="0"/>
                </a:rPr>
                <a:t>(</a:t>
              </a:r>
              <a:r>
                <a:rPr lang="en-US" altLang="ja-JP" dirty="0">
                  <a:latin typeface="Arial" panose="020B0604020202020204" pitchFamily="34" charset="0"/>
                  <a:ea typeface="HG丸ｺﾞｼｯｸM-PRO" panose="020F0600000000000000" pitchFamily="50" charset="-128"/>
                  <a:cs typeface="Arial" panose="020B0604020202020204" pitchFamily="34" charset="0"/>
                </a:rPr>
                <a:t>T</a:t>
              </a:r>
              <a:r>
                <a:rPr lang="en-US" altLang="zh-CN" dirty="0" smtClean="0">
                  <a:latin typeface="Arial" panose="020B0604020202020204" pitchFamily="34" charset="0"/>
                  <a:ea typeface="HG丸ｺﾞｼｯｸM-PRO" panose="020F0600000000000000" pitchFamily="50" charset="-128"/>
                  <a:cs typeface="Arial" panose="020B0604020202020204" pitchFamily="34" charset="0"/>
                </a:rPr>
                <a:t>okai </a:t>
              </a:r>
              <a:r>
                <a:rPr lang="en-US" altLang="zh-CN" dirty="0" smtClean="0">
                  <a:latin typeface="Arial" panose="020B0604020202020204" pitchFamily="34" charset="0"/>
                  <a:ea typeface="HG丸ｺﾞｼｯｸM-PRO" panose="020F0600000000000000" pitchFamily="50" charset="-128"/>
                  <a:cs typeface="Arial" panose="020B0604020202020204" pitchFamily="34" charset="0"/>
                </a:rPr>
                <a:t>University)</a:t>
              </a:r>
              <a:endParaRPr lang="en-US" altLang="ja-JP" dirty="0" smtClean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endParaRPr>
            </a:p>
            <a:p>
              <a:pPr>
                <a:lnSpc>
                  <a:spcPts val="3000"/>
                </a:lnSpc>
              </a:pPr>
              <a:r>
                <a:rPr lang="en-US" altLang="ja-JP" sz="2400" b="1" dirty="0" err="1" smtClean="0">
                  <a:latin typeface="Arial" panose="020B0604020202020204" pitchFamily="34" charset="0"/>
                  <a:ea typeface="HG丸ｺﾞｼｯｸM-PRO" panose="020F0600000000000000" pitchFamily="50" charset="-128"/>
                  <a:cs typeface="Arial" panose="020B0604020202020204" pitchFamily="34" charset="0"/>
                </a:rPr>
                <a:t>Kentaro</a:t>
              </a:r>
              <a:r>
                <a:rPr lang="ja-JP" altLang="en-US" sz="2400" b="1" dirty="0">
                  <a:latin typeface="Arial" panose="020B0604020202020204" pitchFamily="34" charset="0"/>
                  <a:ea typeface="HG丸ｺﾞｼｯｸM-PRO" panose="020F0600000000000000" pitchFamily="50" charset="-128"/>
                  <a:cs typeface="Arial" panose="020B0604020202020204" pitchFamily="34" charset="0"/>
                </a:rPr>
                <a:t> </a:t>
              </a:r>
              <a:r>
                <a:rPr lang="en-US" altLang="ja-JP" sz="2400" b="1" dirty="0" err="1" smtClean="0">
                  <a:latin typeface="Arial" panose="020B0604020202020204" pitchFamily="34" charset="0"/>
                  <a:ea typeface="HG丸ｺﾞｼｯｸM-PRO" panose="020F0600000000000000" pitchFamily="50" charset="-128"/>
                  <a:cs typeface="Arial" panose="020B0604020202020204" pitchFamily="34" charset="0"/>
                </a:rPr>
                <a:t>Hayashid</a:t>
              </a:r>
              <a:r>
                <a:rPr lang="en-US" altLang="ja-JP" sz="2400" b="1" dirty="0" err="1">
                  <a:latin typeface="Arial" panose="020B0604020202020204" pitchFamily="34" charset="0"/>
                  <a:ea typeface="HG丸ｺﾞｼｯｸM-PRO" panose="020F0600000000000000" pitchFamily="50" charset="-128"/>
                  <a:cs typeface="Arial" panose="020B0604020202020204" pitchFamily="34" charset="0"/>
                </a:rPr>
                <a:t>a</a:t>
              </a:r>
              <a:r>
                <a:rPr lang="en-US" altLang="zh-CN" sz="2400" b="1" dirty="0" smtClean="0">
                  <a:latin typeface="Arial" panose="020B0604020202020204" pitchFamily="34" charset="0"/>
                  <a:ea typeface="HG丸ｺﾞｼｯｸM-PRO" panose="020F0600000000000000" pitchFamily="50" charset="-128"/>
                  <a:cs typeface="Arial" panose="020B0604020202020204" pitchFamily="34" charset="0"/>
                </a:rPr>
                <a:t> </a:t>
              </a:r>
              <a:r>
                <a:rPr lang="en-US" altLang="zh-CN" sz="1600" dirty="0">
                  <a:latin typeface="Arial" panose="020B0604020202020204" pitchFamily="34" charset="0"/>
                  <a:ea typeface="HG丸ｺﾞｼｯｸM-PRO" panose="020F0600000000000000" pitchFamily="50" charset="-128"/>
                  <a:cs typeface="Arial" panose="020B0604020202020204" pitchFamily="34" charset="0"/>
                </a:rPr>
                <a:t>M.D. Ph.D.</a:t>
              </a:r>
            </a:p>
            <a:p>
              <a:pPr>
                <a:lnSpc>
                  <a:spcPts val="3000"/>
                </a:lnSpc>
              </a:pPr>
              <a:r>
                <a:rPr lang="en-US" altLang="zh-CN" dirty="0" smtClean="0">
                  <a:latin typeface="Arial" panose="020B0604020202020204" pitchFamily="34" charset="0"/>
                  <a:ea typeface="HG丸ｺﾞｼｯｸM-PRO" panose="020F0600000000000000" pitchFamily="50" charset="-128"/>
                  <a:cs typeface="Arial" panose="020B0604020202020204" pitchFamily="34" charset="0"/>
                </a:rPr>
                <a:t>(</a:t>
              </a:r>
              <a:r>
                <a:rPr lang="en-US" altLang="ja-JP" dirty="0" smtClean="0">
                  <a:latin typeface="Arial" panose="020B0604020202020204" pitchFamily="34" charset="0"/>
                  <a:ea typeface="HG丸ｺﾞｼｯｸM-PRO" panose="020F0600000000000000" pitchFamily="50" charset="-128"/>
                  <a:cs typeface="Arial" panose="020B0604020202020204" pitchFamily="34" charset="0"/>
                </a:rPr>
                <a:t>Kei</a:t>
              </a:r>
              <a:r>
                <a:rPr lang="en-US" altLang="ja-JP" dirty="0">
                  <a:latin typeface="Arial" panose="020B0604020202020204" pitchFamily="34" charset="0"/>
                  <a:ea typeface="HG丸ｺﾞｼｯｸM-PRO" panose="020F0600000000000000" pitchFamily="50" charset="-128"/>
                  <a:cs typeface="Arial" panose="020B0604020202020204" pitchFamily="34" charset="0"/>
                </a:rPr>
                <a:t>o</a:t>
              </a:r>
              <a:r>
                <a:rPr lang="en-US" altLang="zh-CN" dirty="0" smtClean="0">
                  <a:latin typeface="Arial" panose="020B0604020202020204" pitchFamily="34" charset="0"/>
                  <a:ea typeface="HG丸ｺﾞｼｯｸM-PRO" panose="020F0600000000000000" pitchFamily="50" charset="-128"/>
                  <a:cs typeface="Arial" panose="020B0604020202020204" pitchFamily="34" charset="0"/>
                </a:rPr>
                <a:t> </a:t>
              </a:r>
              <a:r>
                <a:rPr lang="en-US" altLang="zh-CN" dirty="0">
                  <a:latin typeface="Arial" panose="020B0604020202020204" pitchFamily="34" charset="0"/>
                  <a:ea typeface="HG丸ｺﾞｼｯｸM-PRO" panose="020F0600000000000000" pitchFamily="50" charset="-128"/>
                  <a:cs typeface="Arial" panose="020B0604020202020204" pitchFamily="34" charset="0"/>
                </a:rPr>
                <a:t>University </a:t>
              </a:r>
              <a:r>
                <a:rPr lang="en-US" altLang="zh-CN" dirty="0" smtClean="0">
                  <a:latin typeface="Arial" panose="020B0604020202020204" pitchFamily="34" charset="0"/>
                  <a:ea typeface="HG丸ｺﾞｼｯｸM-PRO" panose="020F0600000000000000" pitchFamily="50" charset="-128"/>
                  <a:cs typeface="Arial" panose="020B0604020202020204" pitchFamily="34" charset="0"/>
                </a:rPr>
                <a:t>)</a:t>
              </a:r>
              <a:endParaRPr lang="en-US" altLang="ja-JP" dirty="0" smtClean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endParaRPr>
            </a:p>
            <a:p>
              <a:pPr>
                <a:lnSpc>
                  <a:spcPts val="3000"/>
                </a:lnSpc>
              </a:pPr>
              <a:r>
                <a:rPr lang="en-US" altLang="zh-CN" dirty="0" smtClean="0">
                  <a:solidFill>
                    <a:srgbClr val="0000CC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  <a:cs typeface="Arial" panose="020B0604020202020204" pitchFamily="34" charset="0"/>
                </a:rPr>
                <a:t>-----------------------------------------------------------------------</a:t>
              </a:r>
              <a:endParaRPr lang="zh-CN" altLang="en-US" dirty="0">
                <a:solidFill>
                  <a:srgbClr val="0000CC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endParaRPr>
            </a:p>
            <a:p>
              <a:pPr>
                <a:lnSpc>
                  <a:spcPts val="3000"/>
                </a:lnSpc>
              </a:pPr>
              <a:r>
                <a:rPr lang="en-US" altLang="ja-JP" sz="2400" b="1" dirty="0" smtClean="0"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Kensuke Matsushita </a:t>
              </a:r>
              <a:r>
                <a:rPr lang="en-US" altLang="zh-CN" sz="1600" dirty="0" smtClean="0">
                  <a:latin typeface="Arial" panose="020B0604020202020204" pitchFamily="34" charset="0"/>
                  <a:ea typeface="HG丸ｺﾞｼｯｸM-PRO" panose="020F0600000000000000" pitchFamily="50" charset="-128"/>
                  <a:cs typeface="Arial" panose="020B0604020202020204" pitchFamily="34" charset="0"/>
                </a:rPr>
                <a:t>M.D</a:t>
              </a:r>
              <a:r>
                <a:rPr lang="en-US" altLang="zh-CN" sz="1600" dirty="0">
                  <a:latin typeface="Arial" panose="020B0604020202020204" pitchFamily="34" charset="0"/>
                  <a:ea typeface="HG丸ｺﾞｼｯｸM-PRO" panose="020F0600000000000000" pitchFamily="50" charset="-128"/>
                  <a:cs typeface="Arial" panose="020B0604020202020204" pitchFamily="34" charset="0"/>
                </a:rPr>
                <a:t>. </a:t>
              </a:r>
              <a:r>
                <a:rPr lang="en-US" altLang="ja-JP" sz="1600" dirty="0" smtClean="0"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(2016 Winner)</a:t>
              </a:r>
              <a:endParaRPr lang="en-US" altLang="ja-JP" sz="1600" b="1" dirty="0" smtClean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endParaRPr>
            </a:p>
            <a:p>
              <a:pPr lvl="0">
                <a:lnSpc>
                  <a:spcPts val="3000"/>
                </a:lnSpc>
              </a:pPr>
              <a:r>
                <a:rPr lang="en-US" altLang="zh-CN" dirty="0" smtClean="0">
                  <a:solidFill>
                    <a:prstClr val="black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  <a:cs typeface="Arial" panose="020B0604020202020204" pitchFamily="34" charset="0"/>
                </a:rPr>
                <a:t>(Yokohama City University Medical </a:t>
              </a:r>
              <a:r>
                <a:rPr lang="en-US" altLang="zh-CN" dirty="0" smtClean="0">
                  <a:solidFill>
                    <a:prstClr val="black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  <a:cs typeface="Arial" panose="020B0604020202020204" pitchFamily="34" charset="0"/>
                </a:rPr>
                <a:t>Center</a:t>
              </a:r>
              <a:r>
                <a:rPr lang="en-US" altLang="zh-CN" dirty="0">
                  <a:solidFill>
                    <a:prstClr val="black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  <a:cs typeface="Arial" panose="020B0604020202020204" pitchFamily="34" charset="0"/>
                </a:rPr>
                <a:t>)</a:t>
              </a:r>
              <a:endParaRPr lang="en-US" altLang="ja-JP" dirty="0" smtClean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endParaRPr>
            </a:p>
          </p:txBody>
        </p:sp>
        <p:cxnSp>
          <p:nvCxnSpPr>
            <p:cNvPr id="27" name="直線コネクタ 26"/>
            <p:cNvCxnSpPr/>
            <p:nvPr/>
          </p:nvCxnSpPr>
          <p:spPr>
            <a:xfrm>
              <a:off x="1657063" y="5321733"/>
              <a:ext cx="6012000" cy="0"/>
            </a:xfrm>
            <a:prstGeom prst="line">
              <a:avLst/>
            </a:prstGeom>
            <a:ln w="1905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正方形/長方形 27"/>
          <p:cNvSpPr/>
          <p:nvPr/>
        </p:nvSpPr>
        <p:spPr>
          <a:xfrm>
            <a:off x="2426345" y="9630115"/>
            <a:ext cx="5544616" cy="962305"/>
          </a:xfrm>
          <a:prstGeom prst="rect">
            <a:avLst/>
          </a:prstGeom>
          <a:noFill/>
        </p:spPr>
        <p:txBody>
          <a:bodyPr wrap="square" lIns="99557" tIns="49779" rIns="99557" bIns="49779">
            <a:spAutoFit/>
          </a:bodyPr>
          <a:lstStyle/>
          <a:p>
            <a:r>
              <a:rPr lang="en-US" altLang="ja-JP" sz="1400" b="1" dirty="0" smtClean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Contact:</a:t>
            </a:r>
          </a:p>
          <a:p>
            <a:r>
              <a:rPr lang="zh-CN" altLang="en-US" sz="1400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東京女子医科大学病院</a:t>
            </a:r>
            <a:r>
              <a:rPr lang="ja-JP" altLang="en-US" sz="1400" dirty="0" smtClean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　重城健太郎</a:t>
            </a:r>
            <a:endParaRPr lang="en-US" altLang="ja-JP" sz="1400" dirty="0" smtClean="0"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r>
              <a:rPr lang="en-US" altLang="ja-JP" sz="1400" dirty="0" smtClean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E-mail</a:t>
            </a:r>
            <a:r>
              <a:rPr lang="ja-JP" altLang="en-US" sz="1400" dirty="0" smtClean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：</a:t>
            </a:r>
            <a:r>
              <a:rPr lang="en-US" altLang="ja-JP" sz="1400" dirty="0" smtClean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juken1123@me.com</a:t>
            </a:r>
            <a:endParaRPr lang="en-US" altLang="ja-JP" sz="1200" dirty="0"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r>
              <a:rPr lang="ja-JP" altLang="en-US" sz="1200" dirty="0" smtClean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共催　カーディナル ヘルス ジャパン　コーディス</a:t>
            </a:r>
            <a:endParaRPr lang="en-US" altLang="ja-JP" sz="1200" dirty="0"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grpSp>
        <p:nvGrpSpPr>
          <p:cNvPr id="15" name="グループ化 14"/>
          <p:cNvGrpSpPr/>
          <p:nvPr/>
        </p:nvGrpSpPr>
        <p:grpSpPr>
          <a:xfrm>
            <a:off x="36215" y="-70163"/>
            <a:ext cx="7425208" cy="1168391"/>
            <a:chOff x="36215" y="338078"/>
            <a:chExt cx="7425208" cy="1168391"/>
          </a:xfrm>
        </p:grpSpPr>
        <p:grpSp>
          <p:nvGrpSpPr>
            <p:cNvPr id="10" name="グループ化 9"/>
            <p:cNvGrpSpPr/>
            <p:nvPr/>
          </p:nvGrpSpPr>
          <p:grpSpPr>
            <a:xfrm>
              <a:off x="108223" y="583139"/>
              <a:ext cx="7353200" cy="923330"/>
              <a:chOff x="252239" y="246906"/>
              <a:chExt cx="7381030" cy="923330"/>
            </a:xfrm>
          </p:grpSpPr>
          <p:sp>
            <p:nvSpPr>
              <p:cNvPr id="2" name="テキスト ボックス 1"/>
              <p:cNvSpPr txBox="1"/>
              <p:nvPr/>
            </p:nvSpPr>
            <p:spPr>
              <a:xfrm>
                <a:off x="252240" y="246906"/>
                <a:ext cx="368630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5400" b="1" i="1" dirty="0" smtClean="0">
                    <a:solidFill>
                      <a:srgbClr val="00B0F0"/>
                    </a:solidFill>
                    <a:latin typeface="Kokila" panose="020B0604020202020204" pitchFamily="34" charset="0"/>
                    <a:cs typeface="Kokila" panose="020B0604020202020204" pitchFamily="34" charset="0"/>
                  </a:rPr>
                  <a:t>SUNRISE</a:t>
                </a:r>
                <a:endParaRPr kumimoji="1" lang="ja-JP" altLang="en-US" sz="5400" b="1" i="1" dirty="0">
                  <a:solidFill>
                    <a:srgbClr val="00B0F0"/>
                  </a:solidFill>
                  <a:latin typeface="Kokila" panose="020B0604020202020204" pitchFamily="34" charset="0"/>
                  <a:cs typeface="Kokila" panose="020B0604020202020204" pitchFamily="34" charset="0"/>
                </a:endParaRPr>
              </a:p>
            </p:txBody>
          </p:sp>
          <p:cxnSp>
            <p:nvCxnSpPr>
              <p:cNvPr id="4" name="直線コネクタ 3"/>
              <p:cNvCxnSpPr/>
              <p:nvPr/>
            </p:nvCxnSpPr>
            <p:spPr>
              <a:xfrm>
                <a:off x="252239" y="1026220"/>
                <a:ext cx="7309024" cy="0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テキスト ボックス 6"/>
              <p:cNvSpPr txBox="1"/>
              <p:nvPr/>
            </p:nvSpPr>
            <p:spPr>
              <a:xfrm>
                <a:off x="3420590" y="594172"/>
                <a:ext cx="42126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2400" b="1" i="1" dirty="0">
                    <a:solidFill>
                      <a:srgbClr val="0070C0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  <a:cs typeface="Meiryo UI" panose="020B0604030504040204" pitchFamily="50" charset="-128"/>
                  </a:rPr>
                  <a:t>Case Competition @ TOPIC</a:t>
                </a:r>
                <a:endParaRPr lang="ja-JP" altLang="en-US" sz="2400" b="1" i="1" dirty="0">
                  <a:solidFill>
                    <a:srgbClr val="0070C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Meiryo UI" panose="020B0604030504040204" pitchFamily="50" charset="-128"/>
                </a:endParaRPr>
              </a:p>
            </p:txBody>
          </p:sp>
        </p:grpSp>
        <p:sp>
          <p:nvSpPr>
            <p:cNvPr id="11" name="テキスト ボックス 10"/>
            <p:cNvSpPr txBox="1"/>
            <p:nvPr/>
          </p:nvSpPr>
          <p:spPr>
            <a:xfrm>
              <a:off x="36215" y="338078"/>
              <a:ext cx="9653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0070C0"/>
                  </a:solidFill>
                </a:rPr>
                <a:t>The 4</a:t>
              </a:r>
              <a:r>
                <a:rPr kumimoji="1" lang="en-US" altLang="ja-JP" baseline="30000" dirty="0" smtClean="0">
                  <a:solidFill>
                    <a:srgbClr val="0070C0"/>
                  </a:solidFill>
                </a:rPr>
                <a:t>th</a:t>
              </a:r>
              <a:r>
                <a:rPr kumimoji="1" lang="en-US" altLang="ja-JP" dirty="0" smtClean="0">
                  <a:solidFill>
                    <a:srgbClr val="0070C0"/>
                  </a:solidFill>
                </a:rPr>
                <a:t> </a:t>
              </a:r>
              <a:endParaRPr kumimoji="1" lang="ja-JP" altLang="en-US" dirty="0">
                <a:solidFill>
                  <a:srgbClr val="0070C0"/>
                </a:solidFill>
              </a:endParaRPr>
            </a:p>
          </p:txBody>
        </p:sp>
      </p:grpSp>
      <p:sp>
        <p:nvSpPr>
          <p:cNvPr id="18" name="正方形/長方形 17"/>
          <p:cNvSpPr/>
          <p:nvPr/>
        </p:nvSpPr>
        <p:spPr>
          <a:xfrm>
            <a:off x="3492599" y="1890316"/>
            <a:ext cx="3960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en-US" sz="1600" dirty="0"/>
              <a:t>東京都渋谷区渋谷</a:t>
            </a:r>
            <a:r>
              <a:rPr lang="en-US" altLang="ja-JP" sz="1600" dirty="0" smtClean="0"/>
              <a:t>2-22-3</a:t>
            </a:r>
            <a:r>
              <a:rPr lang="ja-JP" altLang="en-US" sz="1600" dirty="0" smtClean="0"/>
              <a:t>　渋谷</a:t>
            </a:r>
            <a:r>
              <a:rPr lang="ja-JP" altLang="en-US" sz="1600" dirty="0"/>
              <a:t>東口ビル</a:t>
            </a:r>
            <a:r>
              <a:rPr lang="en-US" altLang="ja-JP" sz="1600" dirty="0"/>
              <a:t>1F 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sz="1600" dirty="0"/>
              <a:t>TEL</a:t>
            </a:r>
            <a:r>
              <a:rPr lang="ja-JP" altLang="en-US" sz="1600" dirty="0"/>
              <a:t>：</a:t>
            </a:r>
            <a:r>
              <a:rPr lang="en-US" altLang="ja-JP" sz="1600" dirty="0" smtClean="0"/>
              <a:t>03-6418-1073</a:t>
            </a:r>
            <a:endParaRPr lang="ja-JP" altLang="en-US" sz="1600" dirty="0"/>
          </a:p>
        </p:txBody>
      </p:sp>
      <p:pic>
        <p:nvPicPr>
          <p:cNvPr id="25" name="Picture 2" descr="C:\Users\tkitago1\AppData\Local\Microsoft\Windows\Temporary Internet Files\Content.Outlook\P0LDPRLI\logo_sunri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5" y="10198545"/>
            <a:ext cx="2124446" cy="47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935" y="10253071"/>
            <a:ext cx="1008857" cy="37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4"/>
          <a:srcRect t="11592" b="3813"/>
          <a:stretch/>
        </p:blipFill>
        <p:spPr>
          <a:xfrm>
            <a:off x="5568233" y="4737828"/>
            <a:ext cx="1584176" cy="63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82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tkitago1\AppData\Local\Microsoft\Windows\Temporary Internet Files\Content.Outlook\P0LDPRLI\logo_sunri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5" y="10198545"/>
            <a:ext cx="2124446" cy="47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グループ化 2"/>
          <p:cNvGrpSpPr/>
          <p:nvPr/>
        </p:nvGrpSpPr>
        <p:grpSpPr>
          <a:xfrm>
            <a:off x="0" y="1242244"/>
            <a:ext cx="7561262" cy="3600400"/>
            <a:chOff x="0" y="-2782653"/>
            <a:chExt cx="7561262" cy="3600400"/>
          </a:xfrm>
        </p:grpSpPr>
        <p:sp>
          <p:nvSpPr>
            <p:cNvPr id="16" name="正方形/長方形 15"/>
            <p:cNvSpPr/>
            <p:nvPr/>
          </p:nvSpPr>
          <p:spPr>
            <a:xfrm>
              <a:off x="2268463" y="327869"/>
              <a:ext cx="4409884" cy="48987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ts val="3100"/>
                </a:lnSpc>
              </a:pPr>
              <a:r>
                <a:rPr lang="en-US" altLang="ja-JP" sz="2800" b="1" dirty="0"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L</a:t>
              </a:r>
              <a:r>
                <a:rPr lang="en-US" altLang="ja-JP" sz="2800" b="1" dirty="0" smtClean="0"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ocation</a:t>
              </a:r>
            </a:p>
          </p:txBody>
        </p:sp>
        <p:cxnSp>
          <p:nvCxnSpPr>
            <p:cNvPr id="27" name="直線コネクタ 26"/>
            <p:cNvCxnSpPr/>
            <p:nvPr/>
          </p:nvCxnSpPr>
          <p:spPr>
            <a:xfrm>
              <a:off x="1692399" y="817747"/>
              <a:ext cx="5868863" cy="0"/>
            </a:xfrm>
            <a:prstGeom prst="line">
              <a:avLst/>
            </a:prstGeom>
            <a:ln w="1905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>
              <a:off x="0" y="-2278597"/>
              <a:ext cx="5868863" cy="0"/>
            </a:xfrm>
            <a:prstGeom prst="line">
              <a:avLst/>
            </a:prstGeom>
            <a:ln w="1905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正方形/長方形 17"/>
            <p:cNvSpPr/>
            <p:nvPr/>
          </p:nvSpPr>
          <p:spPr>
            <a:xfrm>
              <a:off x="108223" y="-2782653"/>
              <a:ext cx="3545788" cy="48987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ts val="3100"/>
                </a:lnSpc>
              </a:pPr>
              <a:r>
                <a:rPr lang="en-US" altLang="ja-JP" sz="2800" b="1" dirty="0" smtClean="0"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Time Schedule</a:t>
              </a:r>
            </a:p>
          </p:txBody>
        </p:sp>
      </p:grpSp>
      <p:sp>
        <p:nvSpPr>
          <p:cNvPr id="5" name="テキスト ボックス 4"/>
          <p:cNvSpPr txBox="1"/>
          <p:nvPr/>
        </p:nvSpPr>
        <p:spPr>
          <a:xfrm>
            <a:off x="540271" y="1890316"/>
            <a:ext cx="70232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18:45  Opening Remarks</a:t>
            </a:r>
          </a:p>
          <a:p>
            <a:endParaRPr kumimoji="1" lang="en-US" altLang="ja-JP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19:00  Case Competition Start (8 cases)</a:t>
            </a:r>
          </a:p>
          <a:p>
            <a:endParaRPr kumimoji="1" lang="en-US" altLang="ja-JP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kumimoji="1"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:00  Social Gathering Party &amp; Award Ceremony</a:t>
            </a:r>
          </a:p>
          <a:p>
            <a:endParaRPr lang="en-US" altLang="ja-JP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21:45  Closing Remarks</a:t>
            </a:r>
            <a:endParaRPr kumimoji="1"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8" t="55863" r="14647" b="8045"/>
          <a:stretch/>
        </p:blipFill>
        <p:spPr bwMode="auto">
          <a:xfrm>
            <a:off x="541615" y="7650956"/>
            <a:ext cx="6551384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2124447" y="4842644"/>
            <a:ext cx="54390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/>
              <a:t>〒</a:t>
            </a:r>
            <a:r>
              <a:rPr lang="en-US" altLang="ja-JP" sz="1600" dirty="0"/>
              <a:t>150-0002</a:t>
            </a:r>
          </a:p>
          <a:p>
            <a:r>
              <a:rPr lang="ja-JP" altLang="en-US" sz="1600" dirty="0"/>
              <a:t>東京都渋谷区渋谷</a:t>
            </a:r>
            <a:r>
              <a:rPr lang="en-US" altLang="ja-JP" sz="1600" dirty="0" smtClean="0"/>
              <a:t>2-22-3 </a:t>
            </a:r>
            <a:r>
              <a:rPr lang="ja-JP" altLang="en-US" sz="1600" dirty="0" smtClean="0"/>
              <a:t>渋谷東口</a:t>
            </a:r>
            <a:r>
              <a:rPr lang="ja-JP" altLang="en-US" sz="1600" dirty="0"/>
              <a:t>ビル</a:t>
            </a:r>
            <a:r>
              <a:rPr lang="en-US" altLang="ja-JP" sz="1600" dirty="0"/>
              <a:t>1F </a:t>
            </a:r>
            <a:endParaRPr lang="en-US" altLang="ja-JP" sz="1600" dirty="0" smtClean="0"/>
          </a:p>
          <a:p>
            <a:r>
              <a:rPr lang="ja-JP" altLang="en-US" sz="1600" dirty="0" smtClean="0"/>
              <a:t>●</a:t>
            </a:r>
            <a:r>
              <a:rPr lang="en-US" altLang="ja-JP" sz="1600" dirty="0"/>
              <a:t>JR</a:t>
            </a:r>
            <a:r>
              <a:rPr lang="ja-JP" altLang="en-US" sz="1600" dirty="0"/>
              <a:t>山手線 渋谷駅 東口 徒歩</a:t>
            </a:r>
            <a:r>
              <a:rPr lang="en-US" altLang="ja-JP" sz="1600" dirty="0"/>
              <a:t>3</a:t>
            </a:r>
            <a:r>
              <a:rPr lang="ja-JP" altLang="en-US" sz="1600" dirty="0"/>
              <a:t>分 </a:t>
            </a:r>
          </a:p>
          <a:p>
            <a:r>
              <a:rPr lang="ja-JP" altLang="en-US" sz="1600" dirty="0"/>
              <a:t>●東京メトロ銀座線 渋谷駅 徒歩</a:t>
            </a:r>
            <a:r>
              <a:rPr lang="en-US" altLang="ja-JP" sz="1600" dirty="0"/>
              <a:t>2</a:t>
            </a:r>
            <a:r>
              <a:rPr lang="ja-JP" altLang="en-US" sz="1600" dirty="0"/>
              <a:t>分 </a:t>
            </a:r>
          </a:p>
          <a:p>
            <a:r>
              <a:rPr lang="ja-JP" altLang="en-US" sz="1600" dirty="0"/>
              <a:t>●東京メトロ半蔵門線 渋谷駅 </a:t>
            </a:r>
            <a:r>
              <a:rPr lang="en-US" altLang="ja-JP" sz="1600" dirty="0"/>
              <a:t>15</a:t>
            </a:r>
            <a:r>
              <a:rPr lang="ja-JP" altLang="en-US" sz="1600" dirty="0"/>
              <a:t>番出口 徒歩</a:t>
            </a:r>
            <a:r>
              <a:rPr lang="en-US" altLang="ja-JP" sz="1600" dirty="0"/>
              <a:t>2</a:t>
            </a:r>
            <a:r>
              <a:rPr lang="ja-JP" altLang="en-US" sz="1600" dirty="0"/>
              <a:t>分 </a:t>
            </a:r>
          </a:p>
          <a:p>
            <a:r>
              <a:rPr lang="ja-JP" altLang="en-US" sz="1600" dirty="0" smtClean="0"/>
              <a:t>●渋谷セルリアンホテル 徒歩</a:t>
            </a:r>
            <a:r>
              <a:rPr lang="en-US" altLang="ja-JP" sz="1600" dirty="0" smtClean="0"/>
              <a:t>5</a:t>
            </a:r>
            <a:r>
              <a:rPr lang="ja-JP" altLang="en-US" sz="1600" dirty="0" smtClean="0"/>
              <a:t>分 </a:t>
            </a:r>
            <a:endParaRPr lang="ja-JP" altLang="en-US" sz="16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00838" y="6642844"/>
            <a:ext cx="5732121" cy="7386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</a:rPr>
              <a:t>※</a:t>
            </a:r>
            <a:r>
              <a:rPr kumimoji="1" lang="ja-JP" altLang="en-US" sz="1400" u="sng" dirty="0" smtClean="0"/>
              <a:t>会場ビルのセキュリティ上、</a:t>
            </a:r>
            <a:r>
              <a:rPr kumimoji="1" lang="en-US" altLang="ja-JP" sz="1400" u="sng" dirty="0" smtClean="0"/>
              <a:t>20</a:t>
            </a:r>
            <a:r>
              <a:rPr kumimoji="1" lang="ja-JP" altLang="en-US" sz="1400" u="sng" dirty="0" smtClean="0"/>
              <a:t>時を過ぎますと正面玄関が施錠されます。</a:t>
            </a:r>
            <a:endParaRPr kumimoji="1" lang="en-US" altLang="ja-JP" sz="1400" u="sng" dirty="0" smtClean="0"/>
          </a:p>
          <a:p>
            <a:r>
              <a:rPr lang="ja-JP" altLang="en-US" sz="1400" dirty="0"/>
              <a:t>　</a:t>
            </a:r>
            <a:r>
              <a:rPr lang="ja-JP" altLang="en-US" sz="1400" dirty="0" smtClean="0"/>
              <a:t>　</a:t>
            </a:r>
            <a:r>
              <a:rPr lang="en-US" altLang="ja-JP" sz="1400" u="sng" dirty="0" smtClean="0"/>
              <a:t>20</a:t>
            </a:r>
            <a:r>
              <a:rPr lang="ja-JP" altLang="en-US" sz="1400" u="sng" dirty="0"/>
              <a:t>時</a:t>
            </a:r>
            <a:r>
              <a:rPr lang="ja-JP" altLang="en-US" sz="1400" u="sng" dirty="0" smtClean="0"/>
              <a:t>を過ぎてからのご参加の場合は当日直接下記までご連絡ください。</a:t>
            </a:r>
            <a:endParaRPr lang="en-US" altLang="ja-JP" sz="1400" u="sng" dirty="0" smtClean="0"/>
          </a:p>
          <a:p>
            <a:r>
              <a:rPr lang="ja-JP" altLang="en-US" sz="1400" dirty="0"/>
              <a:t>　</a:t>
            </a:r>
            <a:r>
              <a:rPr lang="ja-JP" altLang="en-US" sz="1400" dirty="0" smtClean="0"/>
              <a:t>　</a:t>
            </a:r>
            <a:r>
              <a:rPr kumimoji="1" lang="en-US" altLang="ja-JP" sz="1400" u="sng" dirty="0" smtClean="0"/>
              <a:t>Cordis</a:t>
            </a:r>
            <a:r>
              <a:rPr kumimoji="1" lang="ja-JP" altLang="en-US" sz="1400" u="sng" dirty="0" smtClean="0"/>
              <a:t>　当日連絡先：　清水寿一　</a:t>
            </a:r>
            <a:r>
              <a:rPr kumimoji="1" lang="en-US" altLang="ja-JP" sz="1400" u="sng" dirty="0" smtClean="0"/>
              <a:t>090 – 2320 - 9490</a:t>
            </a:r>
            <a:endParaRPr kumimoji="1" lang="ja-JP" altLang="en-US" sz="1400" u="sng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935" y="10247190"/>
            <a:ext cx="1010667" cy="376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" name="グループ化 31"/>
          <p:cNvGrpSpPr/>
          <p:nvPr/>
        </p:nvGrpSpPr>
        <p:grpSpPr>
          <a:xfrm>
            <a:off x="36215" y="-70163"/>
            <a:ext cx="7425208" cy="1168391"/>
            <a:chOff x="36215" y="338078"/>
            <a:chExt cx="7425208" cy="1168391"/>
          </a:xfrm>
        </p:grpSpPr>
        <p:grpSp>
          <p:nvGrpSpPr>
            <p:cNvPr id="33" name="グループ化 32"/>
            <p:cNvGrpSpPr/>
            <p:nvPr/>
          </p:nvGrpSpPr>
          <p:grpSpPr>
            <a:xfrm>
              <a:off x="108223" y="583139"/>
              <a:ext cx="7353200" cy="923330"/>
              <a:chOff x="252239" y="246906"/>
              <a:chExt cx="7381030" cy="923330"/>
            </a:xfrm>
          </p:grpSpPr>
          <p:sp>
            <p:nvSpPr>
              <p:cNvPr id="35" name="テキスト ボックス 34"/>
              <p:cNvSpPr txBox="1"/>
              <p:nvPr/>
            </p:nvSpPr>
            <p:spPr>
              <a:xfrm>
                <a:off x="252240" y="246906"/>
                <a:ext cx="368630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5400" b="1" i="1" dirty="0" smtClean="0">
                    <a:solidFill>
                      <a:srgbClr val="00B0F0"/>
                    </a:solidFill>
                    <a:latin typeface="Kokila" panose="020B0604020202020204" pitchFamily="34" charset="0"/>
                    <a:cs typeface="Kokila" panose="020B0604020202020204" pitchFamily="34" charset="0"/>
                  </a:rPr>
                  <a:t>SUNRISE</a:t>
                </a:r>
                <a:endParaRPr kumimoji="1" lang="ja-JP" altLang="en-US" sz="5400" b="1" i="1" dirty="0">
                  <a:solidFill>
                    <a:srgbClr val="00B0F0"/>
                  </a:solidFill>
                  <a:latin typeface="Kokila" panose="020B0604020202020204" pitchFamily="34" charset="0"/>
                  <a:cs typeface="Kokila" panose="020B0604020202020204" pitchFamily="34" charset="0"/>
                </a:endParaRPr>
              </a:p>
            </p:txBody>
          </p:sp>
          <p:cxnSp>
            <p:nvCxnSpPr>
              <p:cNvPr id="36" name="直線コネクタ 35"/>
              <p:cNvCxnSpPr/>
              <p:nvPr/>
            </p:nvCxnSpPr>
            <p:spPr>
              <a:xfrm>
                <a:off x="252239" y="1026220"/>
                <a:ext cx="7309024" cy="0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テキスト ボックス 36"/>
              <p:cNvSpPr txBox="1"/>
              <p:nvPr/>
            </p:nvSpPr>
            <p:spPr>
              <a:xfrm>
                <a:off x="3420590" y="594172"/>
                <a:ext cx="42126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2400" b="1" i="1" dirty="0">
                    <a:solidFill>
                      <a:srgbClr val="0070C0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  <a:cs typeface="Meiryo UI" panose="020B0604030504040204" pitchFamily="50" charset="-128"/>
                  </a:rPr>
                  <a:t>Case Competition @ TOPIC</a:t>
                </a:r>
                <a:endParaRPr lang="ja-JP" altLang="en-US" sz="2400" b="1" i="1" dirty="0">
                  <a:solidFill>
                    <a:srgbClr val="0070C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Meiryo UI" panose="020B0604030504040204" pitchFamily="50" charset="-128"/>
                </a:endParaRPr>
              </a:p>
            </p:txBody>
          </p:sp>
        </p:grpSp>
        <p:sp>
          <p:nvSpPr>
            <p:cNvPr id="34" name="テキスト ボックス 33"/>
            <p:cNvSpPr txBox="1"/>
            <p:nvPr/>
          </p:nvSpPr>
          <p:spPr>
            <a:xfrm>
              <a:off x="36215" y="338078"/>
              <a:ext cx="9653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0070C0"/>
                  </a:solidFill>
                </a:rPr>
                <a:t>The 5</a:t>
              </a:r>
              <a:r>
                <a:rPr kumimoji="1" lang="en-US" altLang="ja-JP" baseline="30000" dirty="0" smtClean="0">
                  <a:solidFill>
                    <a:srgbClr val="0070C0"/>
                  </a:solidFill>
                </a:rPr>
                <a:t>th</a:t>
              </a:r>
              <a:r>
                <a:rPr kumimoji="1" lang="en-US" altLang="ja-JP" dirty="0" smtClean="0">
                  <a:solidFill>
                    <a:srgbClr val="0070C0"/>
                  </a:solidFill>
                </a:rPr>
                <a:t> </a:t>
              </a:r>
              <a:endParaRPr kumimoji="1" lang="ja-JP" altLang="en-US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761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wrap="square" lIns="99557" tIns="49779" rIns="99557" bIns="49779">
        <a:spAutoFit/>
      </a:bodyPr>
      <a:lstStyle>
        <a:defPPr>
          <a:defRPr sz="3600" b="1" cap="all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solidFill>
              <a:sysClr val="windowText" lastClr="000000"/>
            </a:solidFill>
            <a:effectLst>
              <a:reflection blurRad="12700" stA="28000" endPos="45000" dist="1000" dir="5400000" sy="-100000" algn="bl" rotWithShape="0"/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304824A6F11F4A9DA7CF4ADAC97F25" ma:contentTypeVersion="0" ma:contentTypeDescription="Create a new document." ma:contentTypeScope="" ma:versionID="c12a05733de310b0484907c0ad47469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bc59ee2edf01cfb808cadb27e045d2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2BE7460-B54B-4D63-9F94-A817129095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70CA9CC-72DF-46F6-823D-AD51EA8DA6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493889-2D86-40CD-A2D2-5254F6D5D127}">
  <ds:schemaRefs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3019</TotalTime>
  <Words>151</Words>
  <Application>Microsoft Macintosh PowerPoint</Application>
  <PresentationFormat>ユーザー設定</PresentationFormat>
  <Paragraphs>50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4" baseType="lpstr">
      <vt:lpstr>Arial Black</vt:lpstr>
      <vt:lpstr>Arial Unicode MS</vt:lpstr>
      <vt:lpstr>Calibri</vt:lpstr>
      <vt:lpstr>HGP教科書体</vt:lpstr>
      <vt:lpstr>HGP創英角ｺﾞｼｯｸUB</vt:lpstr>
      <vt:lpstr>HG丸ｺﾞｼｯｸM-PRO</vt:lpstr>
      <vt:lpstr>Kokila</vt:lpstr>
      <vt:lpstr>Meiryo UI</vt:lpstr>
      <vt:lpstr>Microsoft JhengHei</vt:lpstr>
      <vt:lpstr>ＭＳ Ｐゴシック</vt:lpstr>
      <vt:lpstr>Arial</vt:lpstr>
      <vt:lpstr>Office ​​テーマ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maruyama</dc:creator>
  <cp:lastModifiedBy>重城健太郎</cp:lastModifiedBy>
  <cp:revision>88</cp:revision>
  <cp:lastPrinted>2014-07-04T09:30:30Z</cp:lastPrinted>
  <dcterms:created xsi:type="dcterms:W3CDTF">2014-02-17T05:02:36Z</dcterms:created>
  <dcterms:modified xsi:type="dcterms:W3CDTF">2017-06-21T10:08:42Z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0x0101000D304824A6F11F4A9DA7CF4ADAC97F25</vt:lpwstr>
  </property>
  <property fmtid="{D5CDD505-2E9C-101B-9397-08002B2CF9AE}" pid="3" name="Order">
    <vt:r8>100</vt:r8>
  </property>
</Properties>
</file>